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from MN2.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3667</Words>
  <Application>WPS Presentation</Application>
  <PresentationFormat>Widescreen</PresentationFormat>
  <Paragraphs>38</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sandeep lolla.</cp:lastModifiedBy>
  <cp:revision>25</cp:revision>
  <dcterms:created xsi:type="dcterms:W3CDTF">2025-07-23T00:59:00Z</dcterms:created>
  <dcterms:modified xsi:type="dcterms:W3CDTF">2025-12-13T15:14:33Z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